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75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29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861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3113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22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424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723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49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6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66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28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20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74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14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04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8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1C7498-8DD0-4D16-9FAE-DA8C605D80BA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A52E17-06EC-4DA5-8463-6EC298F63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8288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62362DE-7747-4D8B-99FA-8E36F0B15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91B05F1-773C-F5B1-8C42-DE3E0C99614B}"/>
              </a:ext>
            </a:extLst>
          </p:cNvPr>
          <p:cNvSpPr txBox="1"/>
          <p:nvPr/>
        </p:nvSpPr>
        <p:spPr>
          <a:xfrm>
            <a:off x="5135754" y="628617"/>
            <a:ext cx="6368858" cy="30289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cap="all">
                <a:ln w="3175" cmpd="sng">
                  <a:noFill/>
                </a:ln>
                <a:latin typeface="+mj-lt"/>
                <a:ea typeface="+mj-ea"/>
                <a:cs typeface="+mj-cs"/>
              </a:rPr>
              <a:t>Under construction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209BB52-E8BC-1DF2-201E-8D1AB2DE6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33" y="1264416"/>
            <a:ext cx="4004489" cy="4004489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5123E6E-F713-4254-A6BF-358CC8EC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690FE0-5412-4598-8AD6-769BB36E2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4850BB6-6709-408E-BEFD-24DC5E3C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A03B410-983E-40D8-A4EA-2BB747CB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2B92421-6A58-4A51-AB7D-B97EA85E3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D092B0B-C6FB-4CDC-ABE8-5C817CAC6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524893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ROMEO DE JESUS SELVAS AGUILAR</dc:creator>
  <cp:lastModifiedBy>ROMEO DE JESUS SELVAS AGUILAR</cp:lastModifiedBy>
  <cp:revision>2</cp:revision>
  <dcterms:created xsi:type="dcterms:W3CDTF">2022-10-20T01:17:58Z</dcterms:created>
  <dcterms:modified xsi:type="dcterms:W3CDTF">2022-10-20T01:26:24Z</dcterms:modified>
</cp:coreProperties>
</file>